
<file path=[Content_Types].xml><?xml version="1.0" encoding="utf-8"?>
<Types xmlns="http://schemas.openxmlformats.org/package/2006/content-types">
  <Default Extension="jfif"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1" r:id="rId6"/>
    <p:sldId id="263" r:id="rId7"/>
    <p:sldId id="265" r:id="rId8"/>
  </p:sldIdLst>
  <p:sldSz cx="12192000" cy="6858000"/>
  <p:notesSz cx="6858000" cy="9144000"/>
  <p:defaultTex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68012-26AC-4DB6-A0BD-36645C72CB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ID4096"/>
          </a:p>
        </p:txBody>
      </p:sp>
      <p:sp>
        <p:nvSpPr>
          <p:cNvPr id="3" name="Subtitle 2">
            <a:extLst>
              <a:ext uri="{FF2B5EF4-FFF2-40B4-BE49-F238E27FC236}">
                <a16:creationId xmlns:a16="http://schemas.microsoft.com/office/drawing/2014/main" id="{54684978-AC51-4E70-9095-E526834B52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ID4096"/>
          </a:p>
        </p:txBody>
      </p:sp>
      <p:sp>
        <p:nvSpPr>
          <p:cNvPr id="4" name="Date Placeholder 3">
            <a:extLst>
              <a:ext uri="{FF2B5EF4-FFF2-40B4-BE49-F238E27FC236}">
                <a16:creationId xmlns:a16="http://schemas.microsoft.com/office/drawing/2014/main" id="{68CC5713-B289-48A1-A659-668AD41DC105}"/>
              </a:ext>
            </a:extLst>
          </p:cNvPr>
          <p:cNvSpPr>
            <a:spLocks noGrp="1"/>
          </p:cNvSpPr>
          <p:nvPr>
            <p:ph type="dt" sz="half" idx="10"/>
          </p:nvPr>
        </p:nvSpPr>
        <p:spPr/>
        <p:txBody>
          <a:bodyPr/>
          <a:lstStyle/>
          <a:p>
            <a:fld id="{48A87A34-81AB-432B-8DAE-1953F412C126}" type="datetimeFigureOut">
              <a:rPr lang="en-US" smtClean="0"/>
              <a:t>3/23/2020</a:t>
            </a:fld>
            <a:endParaRPr lang="en-US" dirty="0"/>
          </a:p>
        </p:txBody>
      </p:sp>
      <p:sp>
        <p:nvSpPr>
          <p:cNvPr id="5" name="Footer Placeholder 4">
            <a:extLst>
              <a:ext uri="{FF2B5EF4-FFF2-40B4-BE49-F238E27FC236}">
                <a16:creationId xmlns:a16="http://schemas.microsoft.com/office/drawing/2014/main" id="{AEDB9865-0D7D-4838-80C1-4ACD3FFCFEC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B17A9B-F99C-484B-87A3-8E7BDCEF3A61}"/>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75483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EBAD8-DD6D-4939-8488-01B6A8EB6AB2}"/>
              </a:ext>
            </a:extLst>
          </p:cNvPr>
          <p:cNvSpPr>
            <a:spLocks noGrp="1"/>
          </p:cNvSpPr>
          <p:nvPr>
            <p:ph type="title"/>
          </p:nvPr>
        </p:nvSpPr>
        <p:spPr/>
        <p:txBody>
          <a:bodyPr/>
          <a:lstStyle/>
          <a:p>
            <a:r>
              <a:rPr lang="en-US"/>
              <a:t>Click to edit Master title style</a:t>
            </a:r>
            <a:endParaRPr lang="LID4096"/>
          </a:p>
        </p:txBody>
      </p:sp>
      <p:sp>
        <p:nvSpPr>
          <p:cNvPr id="3" name="Vertical Text Placeholder 2">
            <a:extLst>
              <a:ext uri="{FF2B5EF4-FFF2-40B4-BE49-F238E27FC236}">
                <a16:creationId xmlns:a16="http://schemas.microsoft.com/office/drawing/2014/main" id="{8E3C5CD1-7224-4C13-BA43-1BFE54169B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Date Placeholder 3">
            <a:extLst>
              <a:ext uri="{FF2B5EF4-FFF2-40B4-BE49-F238E27FC236}">
                <a16:creationId xmlns:a16="http://schemas.microsoft.com/office/drawing/2014/main" id="{6CD32A08-D6F9-48F6-B2EF-DDC4F8817C56}"/>
              </a:ext>
            </a:extLst>
          </p:cNvPr>
          <p:cNvSpPr>
            <a:spLocks noGrp="1"/>
          </p:cNvSpPr>
          <p:nvPr>
            <p:ph type="dt" sz="half" idx="10"/>
          </p:nvPr>
        </p:nvSpPr>
        <p:spPr/>
        <p:txBody>
          <a:bodyPr/>
          <a:lstStyle/>
          <a:p>
            <a:fld id="{48A87A34-81AB-432B-8DAE-1953F412C126}" type="datetimeFigureOut">
              <a:rPr lang="en-US" smtClean="0"/>
              <a:t>3/23/2020</a:t>
            </a:fld>
            <a:endParaRPr lang="en-US" dirty="0"/>
          </a:p>
        </p:txBody>
      </p:sp>
      <p:sp>
        <p:nvSpPr>
          <p:cNvPr id="5" name="Footer Placeholder 4">
            <a:extLst>
              <a:ext uri="{FF2B5EF4-FFF2-40B4-BE49-F238E27FC236}">
                <a16:creationId xmlns:a16="http://schemas.microsoft.com/office/drawing/2014/main" id="{16B1D4FC-4D06-43C1-B20B-435A440BB5C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B58AB2A-CCCE-4994-82F5-A7410A5A5D1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19784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5C8ACDB-996F-42CF-BD6F-040F9B9A7A3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ID4096"/>
          </a:p>
        </p:txBody>
      </p:sp>
      <p:sp>
        <p:nvSpPr>
          <p:cNvPr id="3" name="Vertical Text Placeholder 2">
            <a:extLst>
              <a:ext uri="{FF2B5EF4-FFF2-40B4-BE49-F238E27FC236}">
                <a16:creationId xmlns:a16="http://schemas.microsoft.com/office/drawing/2014/main" id="{932D38E4-A324-4ACF-BD8D-0D53D2CF27F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Date Placeholder 3">
            <a:extLst>
              <a:ext uri="{FF2B5EF4-FFF2-40B4-BE49-F238E27FC236}">
                <a16:creationId xmlns:a16="http://schemas.microsoft.com/office/drawing/2014/main" id="{A6A259EF-229A-40F5-B32E-906794529909}"/>
              </a:ext>
            </a:extLst>
          </p:cNvPr>
          <p:cNvSpPr>
            <a:spLocks noGrp="1"/>
          </p:cNvSpPr>
          <p:nvPr>
            <p:ph type="dt" sz="half" idx="10"/>
          </p:nvPr>
        </p:nvSpPr>
        <p:spPr/>
        <p:txBody>
          <a:bodyPr/>
          <a:lstStyle/>
          <a:p>
            <a:fld id="{48A87A34-81AB-432B-8DAE-1953F412C126}" type="datetimeFigureOut">
              <a:rPr lang="en-US" smtClean="0"/>
              <a:t>3/23/2020</a:t>
            </a:fld>
            <a:endParaRPr lang="en-US" dirty="0"/>
          </a:p>
        </p:txBody>
      </p:sp>
      <p:sp>
        <p:nvSpPr>
          <p:cNvPr id="5" name="Footer Placeholder 4">
            <a:extLst>
              <a:ext uri="{FF2B5EF4-FFF2-40B4-BE49-F238E27FC236}">
                <a16:creationId xmlns:a16="http://schemas.microsoft.com/office/drawing/2014/main" id="{6A474508-903E-442F-9B4F-18A77C085B4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4686D30-6B45-47B9-8F88-CB6AD47FC02C}"/>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47860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046DF-5AEA-4262-A206-D4B3D694ABAD}"/>
              </a:ext>
            </a:extLst>
          </p:cNvPr>
          <p:cNvSpPr>
            <a:spLocks noGrp="1"/>
          </p:cNvSpPr>
          <p:nvPr>
            <p:ph type="title"/>
          </p:nvPr>
        </p:nvSpPr>
        <p:spPr/>
        <p:txBody>
          <a:bodyPr/>
          <a:lstStyle/>
          <a:p>
            <a:r>
              <a:rPr lang="en-US"/>
              <a:t>Click to edit Master title style</a:t>
            </a:r>
            <a:endParaRPr lang="LID4096"/>
          </a:p>
        </p:txBody>
      </p:sp>
      <p:sp>
        <p:nvSpPr>
          <p:cNvPr id="3" name="Content Placeholder 2">
            <a:extLst>
              <a:ext uri="{FF2B5EF4-FFF2-40B4-BE49-F238E27FC236}">
                <a16:creationId xmlns:a16="http://schemas.microsoft.com/office/drawing/2014/main" id="{0BC85603-950B-4681-8776-DF0F88A2F6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Date Placeholder 3">
            <a:extLst>
              <a:ext uri="{FF2B5EF4-FFF2-40B4-BE49-F238E27FC236}">
                <a16:creationId xmlns:a16="http://schemas.microsoft.com/office/drawing/2014/main" id="{D1BFE3A2-74EA-450A-B533-06B7AE6E08C7}"/>
              </a:ext>
            </a:extLst>
          </p:cNvPr>
          <p:cNvSpPr>
            <a:spLocks noGrp="1"/>
          </p:cNvSpPr>
          <p:nvPr>
            <p:ph type="dt" sz="half" idx="10"/>
          </p:nvPr>
        </p:nvSpPr>
        <p:spPr/>
        <p:txBody>
          <a:bodyPr/>
          <a:lstStyle/>
          <a:p>
            <a:fld id="{48A87A34-81AB-432B-8DAE-1953F412C126}" type="datetimeFigureOut">
              <a:rPr lang="en-US" smtClean="0"/>
              <a:t>3/23/2020</a:t>
            </a:fld>
            <a:endParaRPr lang="en-US" dirty="0"/>
          </a:p>
        </p:txBody>
      </p:sp>
      <p:sp>
        <p:nvSpPr>
          <p:cNvPr id="5" name="Footer Placeholder 4">
            <a:extLst>
              <a:ext uri="{FF2B5EF4-FFF2-40B4-BE49-F238E27FC236}">
                <a16:creationId xmlns:a16="http://schemas.microsoft.com/office/drawing/2014/main" id="{7A819CB3-7145-4181-B90B-A1B9FDD983A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9068D25-8429-41E5-86E8-7185E6EC1A4F}"/>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62103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C0560-35BA-4DF3-B92B-67A5A5E16A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ID4096"/>
          </a:p>
        </p:txBody>
      </p:sp>
      <p:sp>
        <p:nvSpPr>
          <p:cNvPr id="3" name="Text Placeholder 2">
            <a:extLst>
              <a:ext uri="{FF2B5EF4-FFF2-40B4-BE49-F238E27FC236}">
                <a16:creationId xmlns:a16="http://schemas.microsoft.com/office/drawing/2014/main" id="{B52FFE57-DE66-4C82-B7B0-B5EB66BD14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A4BFC75-783B-414C-BE24-F553268FD991}"/>
              </a:ext>
            </a:extLst>
          </p:cNvPr>
          <p:cNvSpPr>
            <a:spLocks noGrp="1"/>
          </p:cNvSpPr>
          <p:nvPr>
            <p:ph type="dt" sz="half" idx="10"/>
          </p:nvPr>
        </p:nvSpPr>
        <p:spPr/>
        <p:txBody>
          <a:bodyPr/>
          <a:lstStyle/>
          <a:p>
            <a:fld id="{48A87A34-81AB-432B-8DAE-1953F412C126}" type="datetimeFigureOut">
              <a:rPr lang="en-US" smtClean="0"/>
              <a:t>3/23/2020</a:t>
            </a:fld>
            <a:endParaRPr lang="en-US" dirty="0"/>
          </a:p>
        </p:txBody>
      </p:sp>
      <p:sp>
        <p:nvSpPr>
          <p:cNvPr id="5" name="Footer Placeholder 4">
            <a:extLst>
              <a:ext uri="{FF2B5EF4-FFF2-40B4-BE49-F238E27FC236}">
                <a16:creationId xmlns:a16="http://schemas.microsoft.com/office/drawing/2014/main" id="{1657C2F4-031B-49F2-BE24-6A431B024FB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C4E3B79-DC22-42BA-AF24-3346D566A3D5}"/>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67589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FC461-2BF5-4FB6-A861-7587157897BF}"/>
              </a:ext>
            </a:extLst>
          </p:cNvPr>
          <p:cNvSpPr>
            <a:spLocks noGrp="1"/>
          </p:cNvSpPr>
          <p:nvPr>
            <p:ph type="title"/>
          </p:nvPr>
        </p:nvSpPr>
        <p:spPr/>
        <p:txBody>
          <a:bodyPr/>
          <a:lstStyle/>
          <a:p>
            <a:r>
              <a:rPr lang="en-US"/>
              <a:t>Click to edit Master title style</a:t>
            </a:r>
            <a:endParaRPr lang="LID4096"/>
          </a:p>
        </p:txBody>
      </p:sp>
      <p:sp>
        <p:nvSpPr>
          <p:cNvPr id="3" name="Content Placeholder 2">
            <a:extLst>
              <a:ext uri="{FF2B5EF4-FFF2-40B4-BE49-F238E27FC236}">
                <a16:creationId xmlns:a16="http://schemas.microsoft.com/office/drawing/2014/main" id="{E3CA446F-E979-44A9-AD53-E360F753982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Content Placeholder 3">
            <a:extLst>
              <a:ext uri="{FF2B5EF4-FFF2-40B4-BE49-F238E27FC236}">
                <a16:creationId xmlns:a16="http://schemas.microsoft.com/office/drawing/2014/main" id="{270EC259-3794-4371-A397-4C64F1C5E8D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5" name="Date Placeholder 4">
            <a:extLst>
              <a:ext uri="{FF2B5EF4-FFF2-40B4-BE49-F238E27FC236}">
                <a16:creationId xmlns:a16="http://schemas.microsoft.com/office/drawing/2014/main" id="{C6890B44-290F-4552-993B-6718EB0C684C}"/>
              </a:ext>
            </a:extLst>
          </p:cNvPr>
          <p:cNvSpPr>
            <a:spLocks noGrp="1"/>
          </p:cNvSpPr>
          <p:nvPr>
            <p:ph type="dt" sz="half" idx="10"/>
          </p:nvPr>
        </p:nvSpPr>
        <p:spPr/>
        <p:txBody>
          <a:bodyPr/>
          <a:lstStyle/>
          <a:p>
            <a:fld id="{48A87A34-81AB-432B-8DAE-1953F412C126}" type="datetimeFigureOut">
              <a:rPr lang="en-US" smtClean="0"/>
              <a:t>3/23/2020</a:t>
            </a:fld>
            <a:endParaRPr lang="en-US" dirty="0"/>
          </a:p>
        </p:txBody>
      </p:sp>
      <p:sp>
        <p:nvSpPr>
          <p:cNvPr id="6" name="Footer Placeholder 5">
            <a:extLst>
              <a:ext uri="{FF2B5EF4-FFF2-40B4-BE49-F238E27FC236}">
                <a16:creationId xmlns:a16="http://schemas.microsoft.com/office/drawing/2014/main" id="{04349A05-F05C-4D4E-ABFC-41E73319DA8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3701FFC-A93F-40AF-95D0-C41A4C731891}"/>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13847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B5425-3658-488F-A3C6-D0E941BB26AB}"/>
              </a:ext>
            </a:extLst>
          </p:cNvPr>
          <p:cNvSpPr>
            <a:spLocks noGrp="1"/>
          </p:cNvSpPr>
          <p:nvPr>
            <p:ph type="title"/>
          </p:nvPr>
        </p:nvSpPr>
        <p:spPr>
          <a:xfrm>
            <a:off x="839788" y="365125"/>
            <a:ext cx="10515600" cy="1325563"/>
          </a:xfrm>
        </p:spPr>
        <p:txBody>
          <a:bodyPr/>
          <a:lstStyle/>
          <a:p>
            <a:r>
              <a:rPr lang="en-US"/>
              <a:t>Click to edit Master title style</a:t>
            </a:r>
            <a:endParaRPr lang="LID4096"/>
          </a:p>
        </p:txBody>
      </p:sp>
      <p:sp>
        <p:nvSpPr>
          <p:cNvPr id="3" name="Text Placeholder 2">
            <a:extLst>
              <a:ext uri="{FF2B5EF4-FFF2-40B4-BE49-F238E27FC236}">
                <a16:creationId xmlns:a16="http://schemas.microsoft.com/office/drawing/2014/main" id="{56A95635-B009-4BB7-996C-335DE85247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1F6CB1-2239-4D10-AC43-FE8303B1CF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5" name="Text Placeholder 4">
            <a:extLst>
              <a:ext uri="{FF2B5EF4-FFF2-40B4-BE49-F238E27FC236}">
                <a16:creationId xmlns:a16="http://schemas.microsoft.com/office/drawing/2014/main" id="{51FAF87D-35D3-42F6-B57F-869BA711C8D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FA25FF9-D854-44F3-B545-D94916153A9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7" name="Date Placeholder 6">
            <a:extLst>
              <a:ext uri="{FF2B5EF4-FFF2-40B4-BE49-F238E27FC236}">
                <a16:creationId xmlns:a16="http://schemas.microsoft.com/office/drawing/2014/main" id="{985F585A-E3BA-44F9-967A-C96ED4D392BF}"/>
              </a:ext>
            </a:extLst>
          </p:cNvPr>
          <p:cNvSpPr>
            <a:spLocks noGrp="1"/>
          </p:cNvSpPr>
          <p:nvPr>
            <p:ph type="dt" sz="half" idx="10"/>
          </p:nvPr>
        </p:nvSpPr>
        <p:spPr/>
        <p:txBody>
          <a:bodyPr/>
          <a:lstStyle/>
          <a:p>
            <a:fld id="{48A87A34-81AB-432B-8DAE-1953F412C126}" type="datetimeFigureOut">
              <a:rPr lang="en-US" smtClean="0"/>
              <a:t>3/23/2020</a:t>
            </a:fld>
            <a:endParaRPr lang="en-US" dirty="0"/>
          </a:p>
        </p:txBody>
      </p:sp>
      <p:sp>
        <p:nvSpPr>
          <p:cNvPr id="8" name="Footer Placeholder 7">
            <a:extLst>
              <a:ext uri="{FF2B5EF4-FFF2-40B4-BE49-F238E27FC236}">
                <a16:creationId xmlns:a16="http://schemas.microsoft.com/office/drawing/2014/main" id="{DD165403-763A-45DC-B6E2-338C4093776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38C4459E-010C-4D75-8746-DEBA4467841D}"/>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120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847D6-8DB9-42A6-A165-402A9D87DA65}"/>
              </a:ext>
            </a:extLst>
          </p:cNvPr>
          <p:cNvSpPr>
            <a:spLocks noGrp="1"/>
          </p:cNvSpPr>
          <p:nvPr>
            <p:ph type="title"/>
          </p:nvPr>
        </p:nvSpPr>
        <p:spPr/>
        <p:txBody>
          <a:bodyPr/>
          <a:lstStyle/>
          <a:p>
            <a:r>
              <a:rPr lang="en-US"/>
              <a:t>Click to edit Master title style</a:t>
            </a:r>
            <a:endParaRPr lang="LID4096"/>
          </a:p>
        </p:txBody>
      </p:sp>
      <p:sp>
        <p:nvSpPr>
          <p:cNvPr id="3" name="Date Placeholder 2">
            <a:extLst>
              <a:ext uri="{FF2B5EF4-FFF2-40B4-BE49-F238E27FC236}">
                <a16:creationId xmlns:a16="http://schemas.microsoft.com/office/drawing/2014/main" id="{B2E0EC05-5509-42C1-B889-A58610BB7837}"/>
              </a:ext>
            </a:extLst>
          </p:cNvPr>
          <p:cNvSpPr>
            <a:spLocks noGrp="1"/>
          </p:cNvSpPr>
          <p:nvPr>
            <p:ph type="dt" sz="half" idx="10"/>
          </p:nvPr>
        </p:nvSpPr>
        <p:spPr/>
        <p:txBody>
          <a:bodyPr/>
          <a:lstStyle/>
          <a:p>
            <a:fld id="{48A87A34-81AB-432B-8DAE-1953F412C126}" type="datetimeFigureOut">
              <a:rPr lang="en-US" smtClean="0"/>
              <a:t>3/23/2020</a:t>
            </a:fld>
            <a:endParaRPr lang="en-US" dirty="0"/>
          </a:p>
        </p:txBody>
      </p:sp>
      <p:sp>
        <p:nvSpPr>
          <p:cNvPr id="4" name="Footer Placeholder 3">
            <a:extLst>
              <a:ext uri="{FF2B5EF4-FFF2-40B4-BE49-F238E27FC236}">
                <a16:creationId xmlns:a16="http://schemas.microsoft.com/office/drawing/2014/main" id="{4D25877E-16F9-40CB-86CE-5B4D688619D0}"/>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5A08F86-20B0-48A4-AD2F-5F0F36505B10}"/>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15730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FB1F9D-D48C-409C-B05A-890D27357A09}"/>
              </a:ext>
            </a:extLst>
          </p:cNvPr>
          <p:cNvSpPr>
            <a:spLocks noGrp="1"/>
          </p:cNvSpPr>
          <p:nvPr>
            <p:ph type="dt" sz="half" idx="10"/>
          </p:nvPr>
        </p:nvSpPr>
        <p:spPr/>
        <p:txBody>
          <a:bodyPr/>
          <a:lstStyle/>
          <a:p>
            <a:fld id="{48A87A34-81AB-432B-8DAE-1953F412C126}" type="datetimeFigureOut">
              <a:rPr lang="en-US" smtClean="0"/>
              <a:t>3/23/2020</a:t>
            </a:fld>
            <a:endParaRPr lang="en-US" dirty="0"/>
          </a:p>
        </p:txBody>
      </p:sp>
      <p:sp>
        <p:nvSpPr>
          <p:cNvPr id="3" name="Footer Placeholder 2">
            <a:extLst>
              <a:ext uri="{FF2B5EF4-FFF2-40B4-BE49-F238E27FC236}">
                <a16:creationId xmlns:a16="http://schemas.microsoft.com/office/drawing/2014/main" id="{34EE256F-9634-42E0-AE44-905B4288694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8F80DEB-621A-4166-ADE0-D1413758BC4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52268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73909-95FB-41C1-AB2F-8E376BA3C2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ID4096"/>
          </a:p>
        </p:txBody>
      </p:sp>
      <p:sp>
        <p:nvSpPr>
          <p:cNvPr id="3" name="Content Placeholder 2">
            <a:extLst>
              <a:ext uri="{FF2B5EF4-FFF2-40B4-BE49-F238E27FC236}">
                <a16:creationId xmlns:a16="http://schemas.microsoft.com/office/drawing/2014/main" id="{A22306A3-C0CB-4F5F-802E-C2FAFEBB3E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Text Placeholder 3">
            <a:extLst>
              <a:ext uri="{FF2B5EF4-FFF2-40B4-BE49-F238E27FC236}">
                <a16:creationId xmlns:a16="http://schemas.microsoft.com/office/drawing/2014/main" id="{3385BEB6-D089-4AAC-BB19-4001A679C1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C9337B-F1B2-47F2-AC82-C3F2A04A8289}"/>
              </a:ext>
            </a:extLst>
          </p:cNvPr>
          <p:cNvSpPr>
            <a:spLocks noGrp="1"/>
          </p:cNvSpPr>
          <p:nvPr>
            <p:ph type="dt" sz="half" idx="10"/>
          </p:nvPr>
        </p:nvSpPr>
        <p:spPr/>
        <p:txBody>
          <a:bodyPr/>
          <a:lstStyle/>
          <a:p>
            <a:fld id="{48A87A34-81AB-432B-8DAE-1953F412C126}" type="datetimeFigureOut">
              <a:rPr lang="en-US" smtClean="0"/>
              <a:t>3/23/2020</a:t>
            </a:fld>
            <a:endParaRPr lang="en-US" dirty="0"/>
          </a:p>
        </p:txBody>
      </p:sp>
      <p:sp>
        <p:nvSpPr>
          <p:cNvPr id="6" name="Footer Placeholder 5">
            <a:extLst>
              <a:ext uri="{FF2B5EF4-FFF2-40B4-BE49-F238E27FC236}">
                <a16:creationId xmlns:a16="http://schemas.microsoft.com/office/drawing/2014/main" id="{AC230EC0-B2A8-44A1-B2EF-163C51CF8F2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F0BDD40-378E-461F-91F0-7465B7DD07DE}"/>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71611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96754-CF9A-401D-9586-0EFC0F527B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ID4096"/>
          </a:p>
        </p:txBody>
      </p:sp>
      <p:sp>
        <p:nvSpPr>
          <p:cNvPr id="3" name="Picture Placeholder 2">
            <a:extLst>
              <a:ext uri="{FF2B5EF4-FFF2-40B4-BE49-F238E27FC236}">
                <a16:creationId xmlns:a16="http://schemas.microsoft.com/office/drawing/2014/main" id="{5C230272-CE24-4A76-967B-FE63936417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ID4096"/>
          </a:p>
        </p:txBody>
      </p:sp>
      <p:sp>
        <p:nvSpPr>
          <p:cNvPr id="4" name="Text Placeholder 3">
            <a:extLst>
              <a:ext uri="{FF2B5EF4-FFF2-40B4-BE49-F238E27FC236}">
                <a16:creationId xmlns:a16="http://schemas.microsoft.com/office/drawing/2014/main" id="{5665A240-6AAC-4DF2-8919-A03383328A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AE29A1-31FE-4BAA-BD3C-1A1F12681663}"/>
              </a:ext>
            </a:extLst>
          </p:cNvPr>
          <p:cNvSpPr>
            <a:spLocks noGrp="1"/>
          </p:cNvSpPr>
          <p:nvPr>
            <p:ph type="dt" sz="half" idx="10"/>
          </p:nvPr>
        </p:nvSpPr>
        <p:spPr/>
        <p:txBody>
          <a:bodyPr/>
          <a:lstStyle/>
          <a:p>
            <a:fld id="{48A87A34-81AB-432B-8DAE-1953F412C126}" type="datetimeFigureOut">
              <a:rPr lang="en-US" smtClean="0"/>
              <a:t>3/23/2020</a:t>
            </a:fld>
            <a:endParaRPr lang="en-US" dirty="0"/>
          </a:p>
        </p:txBody>
      </p:sp>
      <p:sp>
        <p:nvSpPr>
          <p:cNvPr id="6" name="Footer Placeholder 5">
            <a:extLst>
              <a:ext uri="{FF2B5EF4-FFF2-40B4-BE49-F238E27FC236}">
                <a16:creationId xmlns:a16="http://schemas.microsoft.com/office/drawing/2014/main" id="{2A9CBD2A-4A24-4E40-8750-F79E9728785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51A1EC4-CEA0-49A9-A374-E7D26A46055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05187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26C391-A796-4F10-B563-93EA2444B8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ID4096"/>
          </a:p>
        </p:txBody>
      </p:sp>
      <p:sp>
        <p:nvSpPr>
          <p:cNvPr id="3" name="Text Placeholder 2">
            <a:extLst>
              <a:ext uri="{FF2B5EF4-FFF2-40B4-BE49-F238E27FC236}">
                <a16:creationId xmlns:a16="http://schemas.microsoft.com/office/drawing/2014/main" id="{3334A3A8-CE10-454A-9766-6D0948C01A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Date Placeholder 3">
            <a:extLst>
              <a:ext uri="{FF2B5EF4-FFF2-40B4-BE49-F238E27FC236}">
                <a16:creationId xmlns:a16="http://schemas.microsoft.com/office/drawing/2014/main" id="{54CC0E33-149E-456C-B139-15DAF8BEED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3/23/2020</a:t>
            </a:fld>
            <a:endParaRPr lang="en-US" dirty="0"/>
          </a:p>
        </p:txBody>
      </p:sp>
      <p:sp>
        <p:nvSpPr>
          <p:cNvPr id="5" name="Footer Placeholder 4">
            <a:extLst>
              <a:ext uri="{FF2B5EF4-FFF2-40B4-BE49-F238E27FC236}">
                <a16:creationId xmlns:a16="http://schemas.microsoft.com/office/drawing/2014/main" id="{B97AC373-592F-45FE-BB00-1CEA226D24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0788A00-C87E-46D8-9BEE-AE983BBA6B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6121381"/>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glazovella1819.wixsite.com/website/cobe-general-instructions"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glazovella1819.wixsite.com/website/about-myselfand-my-family" TargetMode="External"/><Relationship Id="rId2" Type="http://schemas.openxmlformats.org/officeDocument/2006/relationships/image" Target="../media/image3.png"/><Relationship Id="rId1" Type="http://schemas.openxmlformats.org/officeDocument/2006/relationships/slideLayout" Target="../slideLayouts/slideLayout8.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0">
            <a:extLst>
              <a:ext uri="{FF2B5EF4-FFF2-40B4-BE49-F238E27FC236}">
                <a16:creationId xmlns:a16="http://schemas.microsoft.com/office/drawing/2014/main" id="{1045B59B-615E-4718-A150-42DE5D03E1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2">
            <a:extLst>
              <a:ext uri="{FF2B5EF4-FFF2-40B4-BE49-F238E27FC236}">
                <a16:creationId xmlns:a16="http://schemas.microsoft.com/office/drawing/2014/main" id="{D6CF29CD-38B8-4924-BA11-6D6051748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42816"/>
            <a:ext cx="12192000" cy="261518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4AE14B-329A-4330-A9BB-24CFF97E3BF1}"/>
              </a:ext>
            </a:extLst>
          </p:cNvPr>
          <p:cNvSpPr>
            <a:spLocks noGrp="1"/>
          </p:cNvSpPr>
          <p:nvPr>
            <p:ph type="ctrTitle"/>
          </p:nvPr>
        </p:nvSpPr>
        <p:spPr>
          <a:xfrm>
            <a:off x="707011" y="4502330"/>
            <a:ext cx="10765410" cy="1207269"/>
          </a:xfrm>
        </p:spPr>
        <p:txBody>
          <a:bodyPr>
            <a:normAutofit/>
          </a:bodyPr>
          <a:lstStyle/>
          <a:p>
            <a:r>
              <a:rPr lang="en-US">
                <a:solidFill>
                  <a:srgbClr val="FFFFFF"/>
                </a:solidFill>
              </a:rPr>
              <a:t>English Oral Bagrut</a:t>
            </a:r>
            <a:endParaRPr lang="LID4096">
              <a:solidFill>
                <a:srgbClr val="FFFFFF"/>
              </a:solidFill>
            </a:endParaRPr>
          </a:p>
        </p:txBody>
      </p:sp>
      <p:sp>
        <p:nvSpPr>
          <p:cNvPr id="3" name="Subtitle 2">
            <a:extLst>
              <a:ext uri="{FF2B5EF4-FFF2-40B4-BE49-F238E27FC236}">
                <a16:creationId xmlns:a16="http://schemas.microsoft.com/office/drawing/2014/main" id="{091783A8-585B-45F4-BA09-A2B2B3801211}"/>
              </a:ext>
            </a:extLst>
          </p:cNvPr>
          <p:cNvSpPr>
            <a:spLocks noGrp="1"/>
          </p:cNvSpPr>
          <p:nvPr>
            <p:ph type="subTitle" idx="1"/>
          </p:nvPr>
        </p:nvSpPr>
        <p:spPr>
          <a:xfrm>
            <a:off x="1376313" y="5665510"/>
            <a:ext cx="9426806" cy="719122"/>
          </a:xfrm>
        </p:spPr>
        <p:txBody>
          <a:bodyPr>
            <a:noAutofit/>
          </a:bodyPr>
          <a:lstStyle/>
          <a:p>
            <a:r>
              <a:rPr lang="en-US" sz="2800" dirty="0">
                <a:solidFill>
                  <a:srgbClr val="E7E6E6"/>
                </a:solidFill>
              </a:rPr>
              <a:t>Preparation</a:t>
            </a:r>
          </a:p>
          <a:p>
            <a:r>
              <a:rPr lang="en-US" sz="2800" dirty="0">
                <a:solidFill>
                  <a:srgbClr val="E7E6E6"/>
                </a:solidFill>
              </a:rPr>
              <a:t>By Rachel Mesheyev</a:t>
            </a:r>
            <a:endParaRPr lang="LID4096" sz="2800" dirty="0">
              <a:solidFill>
                <a:srgbClr val="E7E6E6"/>
              </a:solidFill>
            </a:endParaRPr>
          </a:p>
        </p:txBody>
      </p:sp>
      <p:pic>
        <p:nvPicPr>
          <p:cNvPr id="6" name="Picture 5" descr="A picture containing drawing&#10;&#10;Description automatically generated">
            <a:extLst>
              <a:ext uri="{FF2B5EF4-FFF2-40B4-BE49-F238E27FC236}">
                <a16:creationId xmlns:a16="http://schemas.microsoft.com/office/drawing/2014/main" id="{AF4464AC-F58A-4C1A-8208-54401F81C414}"/>
              </a:ext>
            </a:extLst>
          </p:cNvPr>
          <p:cNvPicPr>
            <a:picLocks noChangeAspect="1"/>
          </p:cNvPicPr>
          <p:nvPr/>
        </p:nvPicPr>
        <p:blipFill>
          <a:blip r:embed="rId2"/>
          <a:stretch>
            <a:fillRect/>
          </a:stretch>
        </p:blipFill>
        <p:spPr>
          <a:xfrm>
            <a:off x="650449" y="2229714"/>
            <a:ext cx="10901471" cy="1689728"/>
          </a:xfrm>
          <a:prstGeom prst="rect">
            <a:avLst/>
          </a:prstGeom>
        </p:spPr>
      </p:pic>
    </p:spTree>
    <p:extLst>
      <p:ext uri="{BB962C8B-B14F-4D97-AF65-F5344CB8AC3E}">
        <p14:creationId xmlns:p14="http://schemas.microsoft.com/office/powerpoint/2010/main" val="3482025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57DD295-B87A-4A5A-9A11-0416E67713CE}"/>
              </a:ext>
            </a:extLst>
          </p:cNvPr>
          <p:cNvSpPr/>
          <p:nvPr/>
        </p:nvSpPr>
        <p:spPr>
          <a:xfrm>
            <a:off x="1152939" y="1480472"/>
            <a:ext cx="9886122" cy="4627805"/>
          </a:xfrm>
          <a:prstGeom prst="rect">
            <a:avLst/>
          </a:prstGeom>
        </p:spPr>
        <p:txBody>
          <a:bodyPr wrap="square">
            <a:spAutoFit/>
          </a:bodyPr>
          <a:lstStyle/>
          <a:p>
            <a:pPr algn="r">
              <a:lnSpc>
                <a:spcPct val="107000"/>
              </a:lnSpc>
            </a:pPr>
            <a:r>
              <a:rPr lang="he-IL" sz="3200" spc="20" dirty="0">
                <a:solidFill>
                  <a:srgbClr val="000000"/>
                </a:solidFill>
                <a:latin typeface="Calibri" panose="020F0502020204030204" pitchFamily="34" charset="0"/>
                <a:ea typeface="Calibri" panose="020F0502020204030204" pitchFamily="34" charset="0"/>
              </a:rPr>
              <a:t>בחינת הבגרות באנגלית מקבלת שדרוג טכנולוגי, ודמות וירטואלית תוביל את הבחינות בעל פה ותחליף למעשה את מקומו של המורה הבוחן</a:t>
            </a:r>
            <a:endParaRPr lang="he-IL" sz="3200" dirty="0">
              <a:latin typeface="Calibri" panose="020F0502020204030204" pitchFamily="34" charset="0"/>
              <a:ea typeface="Calibri" panose="020F0502020204030204" pitchFamily="34" charset="0"/>
            </a:endParaRPr>
          </a:p>
          <a:p>
            <a:pPr algn="r"/>
            <a:r>
              <a:rPr lang="he-IL" sz="3200" spc="20" dirty="0">
                <a:solidFill>
                  <a:srgbClr val="000000"/>
                </a:solidFill>
                <a:ea typeface="Calibri" panose="020F0502020204030204" pitchFamily="34" charset="0"/>
              </a:rPr>
              <a:t>תיערך הבגרות הכתובה באנגלית, שלצידה נערכת גם בחינה בעל פה שתוצאותיה נכנסות לחישוב הכללי של הציון. תלמידים רבים טענו לאורך השנים כי הציון לא שיקף את הישגיהם, אם בגלל התרגשות או רושם ראשוני שהשאירו על הבוחן</a:t>
            </a:r>
            <a:endParaRPr lang="en-US" sz="3200" spc="20" dirty="0">
              <a:solidFill>
                <a:srgbClr val="000000"/>
              </a:solidFill>
              <a:ea typeface="Calibri" panose="020F0502020204030204" pitchFamily="34" charset="0"/>
            </a:endParaRPr>
          </a:p>
          <a:p>
            <a:pPr algn="r"/>
            <a:r>
              <a:rPr lang="he-IL" sz="3200" spc="20" dirty="0">
                <a:solidFill>
                  <a:srgbClr val="000000"/>
                </a:solidFill>
                <a:ea typeface="Calibri" panose="020F0502020204030204" pitchFamily="34" charset="0"/>
              </a:rPr>
              <a:t> החל מהשנה ייבחנו תלמידי 4 ו־5 יחידות אנגלית על ידי "אלפי" - דמות וירטואלית שתתקשר עם הנבחנים דרך מסך</a:t>
            </a:r>
            <a:endParaRPr lang="LID4096" sz="3200" dirty="0"/>
          </a:p>
        </p:txBody>
      </p:sp>
      <p:pic>
        <p:nvPicPr>
          <p:cNvPr id="3" name="Picture 2">
            <a:extLst>
              <a:ext uri="{FF2B5EF4-FFF2-40B4-BE49-F238E27FC236}">
                <a16:creationId xmlns:a16="http://schemas.microsoft.com/office/drawing/2014/main" id="{3988927D-3E50-4BB9-B58B-B14E244394E7}"/>
              </a:ext>
            </a:extLst>
          </p:cNvPr>
          <p:cNvPicPr>
            <a:picLocks noChangeAspect="1"/>
          </p:cNvPicPr>
          <p:nvPr/>
        </p:nvPicPr>
        <p:blipFill>
          <a:blip r:embed="rId2"/>
          <a:stretch>
            <a:fillRect/>
          </a:stretch>
        </p:blipFill>
        <p:spPr>
          <a:xfrm>
            <a:off x="506437" y="172874"/>
            <a:ext cx="10900593" cy="1349802"/>
          </a:xfrm>
          <a:prstGeom prst="rect">
            <a:avLst/>
          </a:prstGeom>
        </p:spPr>
      </p:pic>
    </p:spTree>
    <p:extLst>
      <p:ext uri="{BB962C8B-B14F-4D97-AF65-F5344CB8AC3E}">
        <p14:creationId xmlns:p14="http://schemas.microsoft.com/office/powerpoint/2010/main" val="1334389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F50B739-6FA1-470B-BBE9-2B43DF22AC7E}"/>
              </a:ext>
            </a:extLst>
          </p:cNvPr>
          <p:cNvSpPr/>
          <p:nvPr/>
        </p:nvSpPr>
        <p:spPr>
          <a:xfrm>
            <a:off x="645703" y="1595021"/>
            <a:ext cx="10768495" cy="4832092"/>
          </a:xfrm>
          <a:prstGeom prst="rect">
            <a:avLst/>
          </a:prstGeom>
        </p:spPr>
        <p:txBody>
          <a:bodyPr wrap="square">
            <a:spAutoFit/>
          </a:bodyPr>
          <a:lstStyle/>
          <a:p>
            <a:pPr algn="r"/>
            <a:r>
              <a:rPr lang="he-IL" sz="2800" spc="20" dirty="0">
                <a:solidFill>
                  <a:srgbClr val="000000"/>
                </a:solidFill>
                <a:ea typeface="Times New Roman" panose="02020603050405020304" pitchFamily="18" charset="0"/>
              </a:rPr>
              <a:t>את הציון ימשיכו להעניק מורים, שיקבלו לידיהם את תשובות הבחינה</a:t>
            </a:r>
            <a:endParaRPr lang="en-US" sz="2800" spc="20" dirty="0">
              <a:solidFill>
                <a:srgbClr val="000000"/>
              </a:solidFill>
              <a:ea typeface="Times New Roman" panose="02020603050405020304" pitchFamily="18" charset="0"/>
            </a:endParaRPr>
          </a:p>
          <a:p>
            <a:pPr algn="r"/>
            <a:r>
              <a:rPr lang="he-IL" sz="2800" dirty="0"/>
              <a:t>ההבדל הגדול הוא שבצורה הזאת המבחן הזה יותר אובייקטיבי</a:t>
            </a:r>
            <a:endParaRPr lang="en-US" sz="2800" dirty="0"/>
          </a:p>
          <a:p>
            <a:pPr algn="r"/>
            <a:r>
              <a:rPr lang="he-IL" sz="2800" dirty="0"/>
              <a:t>וזה לא השינוי היחיד. במסגרת התוכנית "לתת חמש", החל משנת הלימודים הנוכחית, תשע"ח, בחינת הבגרות באנגלית בעל פה השתנתה גם מבחינת תוכנה. </a:t>
            </a:r>
          </a:p>
          <a:p>
            <a:pPr algn="r"/>
            <a:r>
              <a:rPr lang="he-IL" sz="2800" dirty="0"/>
              <a:t>הבחינה המתוקשבת, שנחשפת כאן לראשונה, תכלול למעשה שלושה חלקים. </a:t>
            </a:r>
            <a:r>
              <a:rPr lang="he-IL" sz="2800" b="1" u="sng" dirty="0"/>
              <a:t>בחלק הראשון </a:t>
            </a:r>
            <a:r>
              <a:rPr lang="he-IL" sz="2800" dirty="0"/>
              <a:t>יתבקשו התלמידים להתמודד עם שאלות </a:t>
            </a:r>
            <a:r>
              <a:rPr lang="he-IL" sz="2800" u="sng" dirty="0"/>
              <a:t>על עצמם ולספר על משפחתם </a:t>
            </a:r>
            <a:r>
              <a:rPr lang="he-IL" sz="2800" dirty="0"/>
              <a:t>ועל </a:t>
            </a:r>
            <a:r>
              <a:rPr lang="he-IL" sz="2800" u="sng" dirty="0"/>
              <a:t>תוכניותיהם לעתיד</a:t>
            </a:r>
            <a:r>
              <a:rPr lang="he-IL" sz="2800" dirty="0"/>
              <a:t>, </a:t>
            </a:r>
            <a:r>
              <a:rPr lang="he-IL" sz="2800" b="1" u="sng" dirty="0"/>
              <a:t>בחלק השני </a:t>
            </a:r>
            <a:r>
              <a:rPr lang="he-IL" sz="2800" u="sng" dirty="0"/>
              <a:t>יצפו בסרטון </a:t>
            </a:r>
            <a:r>
              <a:rPr lang="he-IL" sz="2800" dirty="0"/>
              <a:t>ללא מילים </a:t>
            </a:r>
            <a:r>
              <a:rPr lang="he-IL" sz="2800" u="sng" dirty="0"/>
              <a:t>ויישאלו עליו שאלות</a:t>
            </a:r>
            <a:r>
              <a:rPr lang="he-IL" sz="2800" dirty="0"/>
              <a:t>, ואילו </a:t>
            </a:r>
            <a:r>
              <a:rPr lang="he-IL" sz="2800" b="1" u="sng" dirty="0"/>
              <a:t>בחלק השלישי </a:t>
            </a:r>
            <a:r>
              <a:rPr lang="he-IL" sz="2800" u="sng" dirty="0"/>
              <a:t>יספרו באנגלית על פרויקט שערכו</a:t>
            </a:r>
            <a:r>
              <a:rPr lang="he-IL" sz="2800" dirty="0"/>
              <a:t>. התלמידים יקליטו את תשובותיהם ויוכלו להקשיב לאותן הקלטות ואז לבחור אם להקליטן מחדש או להגישן. לבחינה יוקצב זמן של 30-20 דקות לכל תלמיד</a:t>
            </a:r>
            <a:endParaRPr lang="LID4096" sz="2800" dirty="0"/>
          </a:p>
        </p:txBody>
      </p:sp>
      <p:pic>
        <p:nvPicPr>
          <p:cNvPr id="3" name="Picture 2">
            <a:extLst>
              <a:ext uri="{FF2B5EF4-FFF2-40B4-BE49-F238E27FC236}">
                <a16:creationId xmlns:a16="http://schemas.microsoft.com/office/drawing/2014/main" id="{D20EEFE4-9751-41BC-BA14-E9106949A875}"/>
              </a:ext>
            </a:extLst>
          </p:cNvPr>
          <p:cNvPicPr>
            <a:picLocks noChangeAspect="1"/>
          </p:cNvPicPr>
          <p:nvPr/>
        </p:nvPicPr>
        <p:blipFill>
          <a:blip r:embed="rId2"/>
          <a:stretch>
            <a:fillRect/>
          </a:stretch>
        </p:blipFill>
        <p:spPr>
          <a:xfrm>
            <a:off x="645703" y="319733"/>
            <a:ext cx="10900593" cy="1326187"/>
          </a:xfrm>
          <a:prstGeom prst="rect">
            <a:avLst/>
          </a:prstGeom>
        </p:spPr>
      </p:pic>
    </p:spTree>
    <p:extLst>
      <p:ext uri="{BB962C8B-B14F-4D97-AF65-F5344CB8AC3E}">
        <p14:creationId xmlns:p14="http://schemas.microsoft.com/office/powerpoint/2010/main" val="3940481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5A980-477D-4CCA-88BA-C5F65643F03A}"/>
              </a:ext>
            </a:extLst>
          </p:cNvPr>
          <p:cNvSpPr>
            <a:spLocks noGrp="1"/>
          </p:cNvSpPr>
          <p:nvPr>
            <p:ph type="ctrTitle"/>
          </p:nvPr>
        </p:nvSpPr>
        <p:spPr>
          <a:xfrm>
            <a:off x="1683026" y="1758467"/>
            <a:ext cx="9144000" cy="2387600"/>
          </a:xfrm>
        </p:spPr>
        <p:txBody>
          <a:bodyPr>
            <a:normAutofit fontScale="90000"/>
          </a:bodyPr>
          <a:lstStyle/>
          <a:p>
            <a:r>
              <a:rPr lang="en-US" dirty="0"/>
              <a:t>COBE</a:t>
            </a:r>
            <a:br>
              <a:rPr lang="en-US" dirty="0"/>
            </a:br>
            <a:r>
              <a:rPr lang="en-US" dirty="0"/>
              <a:t> </a:t>
            </a:r>
            <a:r>
              <a:rPr lang="en-US" sz="3600" dirty="0"/>
              <a:t>(Computerized Oral </a:t>
            </a:r>
            <a:r>
              <a:rPr lang="en-US" sz="3600" dirty="0" err="1"/>
              <a:t>Bagrut</a:t>
            </a:r>
            <a:r>
              <a:rPr lang="en-US" sz="3600" dirty="0"/>
              <a:t> Exam)</a:t>
            </a:r>
            <a:br>
              <a:rPr lang="en-US" dirty="0"/>
            </a:br>
            <a:r>
              <a:rPr lang="en-US" dirty="0"/>
              <a:t> General Instructions</a:t>
            </a:r>
            <a:endParaRPr lang="LID4096" dirty="0"/>
          </a:p>
        </p:txBody>
      </p:sp>
      <p:sp>
        <p:nvSpPr>
          <p:cNvPr id="3" name="Subtitle 2">
            <a:extLst>
              <a:ext uri="{FF2B5EF4-FFF2-40B4-BE49-F238E27FC236}">
                <a16:creationId xmlns:a16="http://schemas.microsoft.com/office/drawing/2014/main" id="{572BE4F0-8303-43E7-A86C-48452DFAB98A}"/>
              </a:ext>
            </a:extLst>
          </p:cNvPr>
          <p:cNvSpPr>
            <a:spLocks noGrp="1"/>
          </p:cNvSpPr>
          <p:nvPr>
            <p:ph type="subTitle" idx="1"/>
          </p:nvPr>
        </p:nvSpPr>
        <p:spPr>
          <a:xfrm>
            <a:off x="1683026" y="4595952"/>
            <a:ext cx="9144000" cy="1655762"/>
          </a:xfrm>
        </p:spPr>
        <p:txBody>
          <a:bodyPr/>
          <a:lstStyle/>
          <a:p>
            <a:r>
              <a:rPr lang="en-US" dirty="0">
                <a:hlinkClick r:id="rId2"/>
              </a:rPr>
              <a:t>https://glazovella1819.wixsite.com/website/cobe-general-instructions</a:t>
            </a:r>
            <a:endParaRPr lang="LID4096" dirty="0"/>
          </a:p>
        </p:txBody>
      </p:sp>
      <p:pic>
        <p:nvPicPr>
          <p:cNvPr id="4" name="Picture 3">
            <a:extLst>
              <a:ext uri="{FF2B5EF4-FFF2-40B4-BE49-F238E27FC236}">
                <a16:creationId xmlns:a16="http://schemas.microsoft.com/office/drawing/2014/main" id="{45FC38CB-61F7-43A1-92E5-E89333C96237}"/>
              </a:ext>
            </a:extLst>
          </p:cNvPr>
          <p:cNvPicPr>
            <a:picLocks noChangeAspect="1"/>
          </p:cNvPicPr>
          <p:nvPr/>
        </p:nvPicPr>
        <p:blipFill>
          <a:blip r:embed="rId3"/>
          <a:stretch>
            <a:fillRect/>
          </a:stretch>
        </p:blipFill>
        <p:spPr>
          <a:xfrm>
            <a:off x="804729" y="179056"/>
            <a:ext cx="10900593" cy="1688738"/>
          </a:xfrm>
          <a:prstGeom prst="rect">
            <a:avLst/>
          </a:prstGeom>
        </p:spPr>
      </p:pic>
    </p:spTree>
    <p:extLst>
      <p:ext uri="{BB962C8B-B14F-4D97-AF65-F5344CB8AC3E}">
        <p14:creationId xmlns:p14="http://schemas.microsoft.com/office/powerpoint/2010/main" val="847125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70995-A7A6-4449-95D4-C27CA11B1A4D}"/>
              </a:ext>
            </a:extLst>
          </p:cNvPr>
          <p:cNvSpPr>
            <a:spLocks noGrp="1"/>
          </p:cNvSpPr>
          <p:nvPr>
            <p:ph type="title"/>
          </p:nvPr>
        </p:nvSpPr>
        <p:spPr>
          <a:xfrm>
            <a:off x="964809" y="1181099"/>
            <a:ext cx="10515600" cy="1325563"/>
          </a:xfrm>
        </p:spPr>
        <p:txBody>
          <a:bodyPr>
            <a:normAutofit/>
          </a:bodyPr>
          <a:lstStyle/>
          <a:p>
            <a:pPr algn="ctr"/>
            <a:r>
              <a:rPr lang="en-US" sz="5400" b="1" dirty="0"/>
              <a:t>Personal Interview</a:t>
            </a:r>
            <a:endParaRPr lang="LID4096" sz="5400" dirty="0"/>
          </a:p>
        </p:txBody>
      </p:sp>
      <p:sp>
        <p:nvSpPr>
          <p:cNvPr id="3" name="Content Placeholder 2">
            <a:extLst>
              <a:ext uri="{FF2B5EF4-FFF2-40B4-BE49-F238E27FC236}">
                <a16:creationId xmlns:a16="http://schemas.microsoft.com/office/drawing/2014/main" id="{08044659-8474-4D03-B012-2631C8F35FEE}"/>
              </a:ext>
            </a:extLst>
          </p:cNvPr>
          <p:cNvSpPr>
            <a:spLocks noGrp="1"/>
          </p:cNvSpPr>
          <p:nvPr>
            <p:ph sz="half" idx="1"/>
          </p:nvPr>
        </p:nvSpPr>
        <p:spPr>
          <a:xfrm>
            <a:off x="838200" y="2506662"/>
            <a:ext cx="5181600" cy="4351338"/>
          </a:xfrm>
        </p:spPr>
        <p:txBody>
          <a:bodyPr/>
          <a:lstStyle/>
          <a:p>
            <a:r>
              <a:rPr lang="en-US" dirty="0"/>
              <a:t>About myself and my family</a:t>
            </a:r>
          </a:p>
          <a:p>
            <a:r>
              <a:rPr lang="en-US" dirty="0"/>
              <a:t>Transportation</a:t>
            </a:r>
          </a:p>
          <a:p>
            <a:r>
              <a:rPr lang="en-US" dirty="0"/>
              <a:t>School trips</a:t>
            </a:r>
          </a:p>
          <a:p>
            <a:r>
              <a:rPr lang="en-US" dirty="0"/>
              <a:t>My Favorite Book/movie</a:t>
            </a:r>
          </a:p>
          <a:p>
            <a:r>
              <a:rPr lang="en-US" dirty="0"/>
              <a:t>My professional ambitions</a:t>
            </a:r>
          </a:p>
          <a:p>
            <a:r>
              <a:rPr lang="en-US" dirty="0"/>
              <a:t>Music</a:t>
            </a:r>
          </a:p>
          <a:p>
            <a:r>
              <a:rPr lang="en-US" dirty="0"/>
              <a:t>Friendship</a:t>
            </a:r>
          </a:p>
          <a:p>
            <a:r>
              <a:rPr lang="en-US" dirty="0"/>
              <a:t>Famous people</a:t>
            </a:r>
            <a:endParaRPr lang="LID4096" dirty="0"/>
          </a:p>
        </p:txBody>
      </p:sp>
      <p:sp>
        <p:nvSpPr>
          <p:cNvPr id="4" name="Content Placeholder 3">
            <a:extLst>
              <a:ext uri="{FF2B5EF4-FFF2-40B4-BE49-F238E27FC236}">
                <a16:creationId xmlns:a16="http://schemas.microsoft.com/office/drawing/2014/main" id="{C8AC7EF0-DC84-4340-A7BD-AC56CEAF9098}"/>
              </a:ext>
            </a:extLst>
          </p:cNvPr>
          <p:cNvSpPr>
            <a:spLocks noGrp="1"/>
          </p:cNvSpPr>
          <p:nvPr>
            <p:ph sz="half" idx="2"/>
          </p:nvPr>
        </p:nvSpPr>
        <p:spPr>
          <a:xfrm>
            <a:off x="6298809" y="2506662"/>
            <a:ext cx="5181600" cy="4351338"/>
          </a:xfrm>
        </p:spPr>
        <p:txBody>
          <a:bodyPr/>
          <a:lstStyle/>
          <a:p>
            <a:r>
              <a:rPr lang="en-US" dirty="0"/>
              <a:t>A person who influenced my life</a:t>
            </a:r>
          </a:p>
          <a:p>
            <a:r>
              <a:rPr lang="en-US" dirty="0"/>
              <a:t>Technology</a:t>
            </a:r>
          </a:p>
          <a:p>
            <a:r>
              <a:rPr lang="en-US" dirty="0"/>
              <a:t>Respect</a:t>
            </a:r>
          </a:p>
          <a:p>
            <a:r>
              <a:rPr lang="en-US" dirty="0"/>
              <a:t>My town</a:t>
            </a:r>
          </a:p>
          <a:p>
            <a:r>
              <a:rPr lang="en-US" dirty="0"/>
              <a:t>My strengths and weaknesses</a:t>
            </a:r>
          </a:p>
          <a:p>
            <a:r>
              <a:rPr lang="en-US" dirty="0"/>
              <a:t>Learning languages</a:t>
            </a:r>
          </a:p>
          <a:p>
            <a:r>
              <a:rPr lang="en-US" dirty="0"/>
              <a:t>Games</a:t>
            </a:r>
          </a:p>
          <a:p>
            <a:r>
              <a:rPr lang="en-US" dirty="0"/>
              <a:t>Animals</a:t>
            </a:r>
          </a:p>
        </p:txBody>
      </p:sp>
      <p:pic>
        <p:nvPicPr>
          <p:cNvPr id="5" name="Picture 4">
            <a:extLst>
              <a:ext uri="{FF2B5EF4-FFF2-40B4-BE49-F238E27FC236}">
                <a16:creationId xmlns:a16="http://schemas.microsoft.com/office/drawing/2014/main" id="{78BDF07F-9186-47AC-B67A-828C4730647B}"/>
              </a:ext>
            </a:extLst>
          </p:cNvPr>
          <p:cNvPicPr>
            <a:picLocks noChangeAspect="1"/>
          </p:cNvPicPr>
          <p:nvPr/>
        </p:nvPicPr>
        <p:blipFill>
          <a:blip r:embed="rId2"/>
          <a:stretch>
            <a:fillRect/>
          </a:stretch>
        </p:blipFill>
        <p:spPr>
          <a:xfrm>
            <a:off x="569503" y="336730"/>
            <a:ext cx="10900593" cy="1154445"/>
          </a:xfrm>
          <a:prstGeom prst="rect">
            <a:avLst/>
          </a:prstGeom>
        </p:spPr>
      </p:pic>
    </p:spTree>
    <p:extLst>
      <p:ext uri="{BB962C8B-B14F-4D97-AF65-F5344CB8AC3E}">
        <p14:creationId xmlns:p14="http://schemas.microsoft.com/office/powerpoint/2010/main" val="1794123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59B68-1B55-41F2-B7F0-911C10965E32}"/>
              </a:ext>
            </a:extLst>
          </p:cNvPr>
          <p:cNvSpPr>
            <a:spLocks noGrp="1"/>
          </p:cNvSpPr>
          <p:nvPr>
            <p:ph type="title"/>
          </p:nvPr>
        </p:nvSpPr>
        <p:spPr>
          <a:xfrm>
            <a:off x="1036983" y="1835709"/>
            <a:ext cx="10515600" cy="1325563"/>
          </a:xfrm>
        </p:spPr>
        <p:txBody>
          <a:bodyPr>
            <a:normAutofit/>
          </a:bodyPr>
          <a:lstStyle/>
          <a:p>
            <a:pPr algn="ctr"/>
            <a:r>
              <a:rPr lang="en-US" sz="5400" b="1" dirty="0"/>
              <a:t>Personal Interview</a:t>
            </a:r>
            <a:endParaRPr lang="LID4096" sz="5400" dirty="0"/>
          </a:p>
        </p:txBody>
      </p:sp>
      <p:sp>
        <p:nvSpPr>
          <p:cNvPr id="3" name="Content Placeholder 2">
            <a:extLst>
              <a:ext uri="{FF2B5EF4-FFF2-40B4-BE49-F238E27FC236}">
                <a16:creationId xmlns:a16="http://schemas.microsoft.com/office/drawing/2014/main" id="{4DBE52B7-CC7E-4481-A486-3CFA0B5A514A}"/>
              </a:ext>
            </a:extLst>
          </p:cNvPr>
          <p:cNvSpPr>
            <a:spLocks noGrp="1"/>
          </p:cNvSpPr>
          <p:nvPr>
            <p:ph sz="half" idx="1"/>
          </p:nvPr>
        </p:nvSpPr>
        <p:spPr>
          <a:xfrm>
            <a:off x="838200" y="3296616"/>
            <a:ext cx="5181600" cy="4351338"/>
          </a:xfrm>
        </p:spPr>
        <p:txBody>
          <a:bodyPr/>
          <a:lstStyle/>
          <a:p>
            <a:r>
              <a:rPr lang="en-US" dirty="0"/>
              <a:t>Ecology</a:t>
            </a:r>
          </a:p>
          <a:p>
            <a:r>
              <a:rPr lang="en-US" dirty="0"/>
              <a:t>Volunteering</a:t>
            </a:r>
          </a:p>
          <a:p>
            <a:r>
              <a:rPr lang="en-US" dirty="0"/>
              <a:t>Summer vacation</a:t>
            </a:r>
          </a:p>
          <a:p>
            <a:r>
              <a:rPr lang="en-US" dirty="0"/>
              <a:t>Personal experiences</a:t>
            </a:r>
            <a:endParaRPr lang="LID4096" dirty="0"/>
          </a:p>
        </p:txBody>
      </p:sp>
      <p:sp>
        <p:nvSpPr>
          <p:cNvPr id="4" name="Content Placeholder 3">
            <a:extLst>
              <a:ext uri="{FF2B5EF4-FFF2-40B4-BE49-F238E27FC236}">
                <a16:creationId xmlns:a16="http://schemas.microsoft.com/office/drawing/2014/main" id="{07F9C172-85B1-4B13-A24B-54C745324BEC}"/>
              </a:ext>
            </a:extLst>
          </p:cNvPr>
          <p:cNvSpPr>
            <a:spLocks noGrp="1"/>
          </p:cNvSpPr>
          <p:nvPr>
            <p:ph sz="half" idx="2"/>
          </p:nvPr>
        </p:nvSpPr>
        <p:spPr>
          <a:xfrm>
            <a:off x="6370983" y="3296616"/>
            <a:ext cx="5181600" cy="4351338"/>
          </a:xfrm>
        </p:spPr>
        <p:txBody>
          <a:bodyPr/>
          <a:lstStyle/>
          <a:p>
            <a:r>
              <a:rPr lang="en-US" dirty="0"/>
              <a:t>My school</a:t>
            </a:r>
          </a:p>
          <a:p>
            <a:r>
              <a:rPr lang="en-US" dirty="0"/>
              <a:t>My free time</a:t>
            </a:r>
          </a:p>
          <a:p>
            <a:r>
              <a:rPr lang="en-US" dirty="0"/>
              <a:t>Health</a:t>
            </a:r>
          </a:p>
          <a:p>
            <a:r>
              <a:rPr lang="en-US" dirty="0"/>
              <a:t>My future plans</a:t>
            </a:r>
          </a:p>
          <a:p>
            <a:r>
              <a:rPr lang="en-US" dirty="0"/>
              <a:t>Advertising</a:t>
            </a:r>
          </a:p>
          <a:p>
            <a:pPr marL="0" indent="0">
              <a:buNone/>
            </a:pPr>
            <a:endParaRPr lang="LID4096" dirty="0"/>
          </a:p>
        </p:txBody>
      </p:sp>
      <p:pic>
        <p:nvPicPr>
          <p:cNvPr id="5" name="Picture 4">
            <a:extLst>
              <a:ext uri="{FF2B5EF4-FFF2-40B4-BE49-F238E27FC236}">
                <a16:creationId xmlns:a16="http://schemas.microsoft.com/office/drawing/2014/main" id="{F620FBE8-B8DB-41C6-BEB5-ACBA4A95941F}"/>
              </a:ext>
            </a:extLst>
          </p:cNvPr>
          <p:cNvPicPr>
            <a:picLocks noChangeAspect="1"/>
          </p:cNvPicPr>
          <p:nvPr/>
        </p:nvPicPr>
        <p:blipFill>
          <a:blip r:embed="rId2"/>
          <a:stretch>
            <a:fillRect/>
          </a:stretch>
        </p:blipFill>
        <p:spPr>
          <a:xfrm>
            <a:off x="651990" y="277529"/>
            <a:ext cx="10900593" cy="1688738"/>
          </a:xfrm>
          <a:prstGeom prst="rect">
            <a:avLst/>
          </a:prstGeom>
        </p:spPr>
      </p:pic>
    </p:spTree>
    <p:extLst>
      <p:ext uri="{BB962C8B-B14F-4D97-AF65-F5344CB8AC3E}">
        <p14:creationId xmlns:p14="http://schemas.microsoft.com/office/powerpoint/2010/main" val="4045221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B2D3E-A838-4363-9DF7-226AE3ECCAA4}"/>
              </a:ext>
            </a:extLst>
          </p:cNvPr>
          <p:cNvSpPr>
            <a:spLocks noGrp="1"/>
          </p:cNvSpPr>
          <p:nvPr>
            <p:ph type="title"/>
          </p:nvPr>
        </p:nvSpPr>
        <p:spPr>
          <a:xfrm>
            <a:off x="839788" y="457200"/>
            <a:ext cx="3932237" cy="1375570"/>
          </a:xfrm>
        </p:spPr>
        <p:txBody>
          <a:bodyPr/>
          <a:lstStyle/>
          <a:p>
            <a:endParaRPr lang="LID4096" dirty="0"/>
          </a:p>
        </p:txBody>
      </p:sp>
      <p:sp>
        <p:nvSpPr>
          <p:cNvPr id="3" name="Content Placeholder 2">
            <a:extLst>
              <a:ext uri="{FF2B5EF4-FFF2-40B4-BE49-F238E27FC236}">
                <a16:creationId xmlns:a16="http://schemas.microsoft.com/office/drawing/2014/main" id="{02095646-05E1-4239-8D7E-299D5B6DF62B}"/>
              </a:ext>
            </a:extLst>
          </p:cNvPr>
          <p:cNvSpPr>
            <a:spLocks noGrp="1"/>
          </p:cNvSpPr>
          <p:nvPr>
            <p:ph idx="1"/>
          </p:nvPr>
        </p:nvSpPr>
        <p:spPr>
          <a:xfrm>
            <a:off x="5492678" y="1832770"/>
            <a:ext cx="6172200" cy="4873625"/>
          </a:xfrm>
        </p:spPr>
        <p:txBody>
          <a:bodyPr/>
          <a:lstStyle/>
          <a:p>
            <a:r>
              <a:rPr lang="en-GB" b="1" dirty="0"/>
              <a:t>About myself and my family</a:t>
            </a:r>
          </a:p>
          <a:p>
            <a:endParaRPr lang="en-US" b="1" dirty="0"/>
          </a:p>
          <a:p>
            <a:endParaRPr lang="en-US" b="1" dirty="0"/>
          </a:p>
          <a:p>
            <a:pPr marL="0" indent="0">
              <a:buNone/>
            </a:pPr>
            <a:endParaRPr lang="en-GB" b="1" dirty="0"/>
          </a:p>
        </p:txBody>
      </p:sp>
      <p:sp>
        <p:nvSpPr>
          <p:cNvPr id="4" name="Text Placeholder 3">
            <a:extLst>
              <a:ext uri="{FF2B5EF4-FFF2-40B4-BE49-F238E27FC236}">
                <a16:creationId xmlns:a16="http://schemas.microsoft.com/office/drawing/2014/main" id="{4AB19629-1D6D-466C-A139-7EB39910FF11}"/>
              </a:ext>
            </a:extLst>
          </p:cNvPr>
          <p:cNvSpPr>
            <a:spLocks noGrp="1"/>
          </p:cNvSpPr>
          <p:nvPr>
            <p:ph type="body" sz="half" idx="2"/>
          </p:nvPr>
        </p:nvSpPr>
        <p:spPr>
          <a:xfrm>
            <a:off x="836612" y="2894807"/>
            <a:ext cx="3932237" cy="3811588"/>
          </a:xfrm>
        </p:spPr>
        <p:txBody>
          <a:bodyPr/>
          <a:lstStyle/>
          <a:p>
            <a:r>
              <a:rPr lang="en-US" sz="3600" b="1" dirty="0"/>
              <a:t>Vocabulary</a:t>
            </a:r>
          </a:p>
          <a:p>
            <a:r>
              <a:rPr lang="en-US" sz="3600" b="1" dirty="0"/>
              <a:t>Written questions</a:t>
            </a:r>
          </a:p>
          <a:p>
            <a:r>
              <a:rPr lang="en-US" sz="3600" b="1" dirty="0"/>
              <a:t>Topic template</a:t>
            </a:r>
          </a:p>
          <a:p>
            <a:pPr fontAlgn="base"/>
            <a:r>
              <a:rPr lang="en-US" sz="3600" b="1" dirty="0"/>
              <a:t>Audio questions</a:t>
            </a:r>
          </a:p>
          <a:p>
            <a:endParaRPr lang="LID4096" dirty="0"/>
          </a:p>
        </p:txBody>
      </p:sp>
      <p:pic>
        <p:nvPicPr>
          <p:cNvPr id="5" name="Picture 4">
            <a:extLst>
              <a:ext uri="{FF2B5EF4-FFF2-40B4-BE49-F238E27FC236}">
                <a16:creationId xmlns:a16="http://schemas.microsoft.com/office/drawing/2014/main" id="{B0112EA5-2632-47C1-9A96-4380AFA6DFB1}"/>
              </a:ext>
            </a:extLst>
          </p:cNvPr>
          <p:cNvPicPr>
            <a:picLocks noChangeAspect="1"/>
          </p:cNvPicPr>
          <p:nvPr/>
        </p:nvPicPr>
        <p:blipFill>
          <a:blip r:embed="rId2"/>
          <a:stretch>
            <a:fillRect/>
          </a:stretch>
        </p:blipFill>
        <p:spPr>
          <a:xfrm>
            <a:off x="7176257" y="3180361"/>
            <a:ext cx="2495550" cy="1838325"/>
          </a:xfrm>
          <a:prstGeom prst="rect">
            <a:avLst/>
          </a:prstGeom>
        </p:spPr>
      </p:pic>
      <p:sp>
        <p:nvSpPr>
          <p:cNvPr id="6" name="Rectangle 5">
            <a:extLst>
              <a:ext uri="{FF2B5EF4-FFF2-40B4-BE49-F238E27FC236}">
                <a16:creationId xmlns:a16="http://schemas.microsoft.com/office/drawing/2014/main" id="{25DD68C4-16FE-42B3-9EBB-1E8FBA6E7FA7}"/>
              </a:ext>
            </a:extLst>
          </p:cNvPr>
          <p:cNvSpPr/>
          <p:nvPr/>
        </p:nvSpPr>
        <p:spPr>
          <a:xfrm>
            <a:off x="5670551" y="5368315"/>
            <a:ext cx="6096000" cy="646331"/>
          </a:xfrm>
          <a:prstGeom prst="rect">
            <a:avLst/>
          </a:prstGeom>
        </p:spPr>
        <p:txBody>
          <a:bodyPr>
            <a:spAutoFit/>
          </a:bodyPr>
          <a:lstStyle/>
          <a:p>
            <a:r>
              <a:rPr lang="en-US" dirty="0">
                <a:hlinkClick r:id="rId3"/>
              </a:rPr>
              <a:t>https://glazovella1819.wixsite.com/website/about-myselfand-my-family</a:t>
            </a:r>
            <a:endParaRPr lang="LID4096" dirty="0"/>
          </a:p>
        </p:txBody>
      </p:sp>
      <p:pic>
        <p:nvPicPr>
          <p:cNvPr id="7" name="Picture 6">
            <a:extLst>
              <a:ext uri="{FF2B5EF4-FFF2-40B4-BE49-F238E27FC236}">
                <a16:creationId xmlns:a16="http://schemas.microsoft.com/office/drawing/2014/main" id="{ED36F37E-0B3B-4C89-ABBA-24B41FC632BC}"/>
              </a:ext>
            </a:extLst>
          </p:cNvPr>
          <p:cNvPicPr>
            <a:picLocks noChangeAspect="1"/>
          </p:cNvPicPr>
          <p:nvPr/>
        </p:nvPicPr>
        <p:blipFill>
          <a:blip r:embed="rId4"/>
          <a:stretch>
            <a:fillRect/>
          </a:stretch>
        </p:blipFill>
        <p:spPr>
          <a:xfrm>
            <a:off x="645703" y="282666"/>
            <a:ext cx="10900593" cy="1550104"/>
          </a:xfrm>
          <a:prstGeom prst="rect">
            <a:avLst/>
          </a:prstGeom>
        </p:spPr>
      </p:pic>
    </p:spTree>
    <p:extLst>
      <p:ext uri="{BB962C8B-B14F-4D97-AF65-F5344CB8AC3E}">
        <p14:creationId xmlns:p14="http://schemas.microsoft.com/office/powerpoint/2010/main" val="37444612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315</Words>
  <Application>Microsoft Office PowerPoint</Application>
  <PresentationFormat>Widescreen</PresentationFormat>
  <Paragraphs>46</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English Oral Bagrut</vt:lpstr>
      <vt:lpstr>PowerPoint Presentation</vt:lpstr>
      <vt:lpstr>PowerPoint Presentation</vt:lpstr>
      <vt:lpstr>COBE  (Computerized Oral Bagrut Exam)  General Instructions</vt:lpstr>
      <vt:lpstr>Personal Interview</vt:lpstr>
      <vt:lpstr>Personal Interview</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Oral Bagrut</dc:title>
  <dc:creator>Rachel Mesheyev</dc:creator>
  <cp:lastModifiedBy>Rachel Mesheyev</cp:lastModifiedBy>
  <cp:revision>9</cp:revision>
  <dcterms:created xsi:type="dcterms:W3CDTF">2020-03-23T19:47:21Z</dcterms:created>
  <dcterms:modified xsi:type="dcterms:W3CDTF">2020-03-23T21:04:09Z</dcterms:modified>
</cp:coreProperties>
</file>